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9" d="100"/>
          <a:sy n="159" d="100"/>
        </p:scale>
        <p:origin x="114" y="5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10:15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10:15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Use VS Code as your primary AI/ML starting hub</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Kris</a:t>
            </a:r>
            <a:r>
              <a:rPr lang="es-ES" dirty="0"/>
              <a:t> van </a:t>
            </a:r>
            <a:r>
              <a:rPr lang="es-ES" dirty="0" err="1"/>
              <a:t>der</a:t>
            </a:r>
            <a:r>
              <a:rPr lang="es-ES" dirty="0"/>
              <a:t> </a:t>
            </a:r>
            <a:r>
              <a:rPr lang="es-ES" dirty="0" err="1"/>
              <a:t>Mast</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pt-BR" dirty="0"/>
              <a:t>Microsoft Azure MVP / </a:t>
            </a:r>
            <a:r>
              <a:rPr lang="pt-BR" dirty="0" err="1"/>
              <a:t>Insider</a:t>
            </a:r>
            <a:r>
              <a:rPr lang="pt-BR" dirty="0"/>
              <a:t> </a:t>
            </a:r>
          </a:p>
          <a:p>
            <a:r>
              <a:rPr lang="pt-BR" dirty="0"/>
              <a:t>CEO </a:t>
            </a:r>
            <a:r>
              <a:rPr lang="pt-BR" dirty="0" err="1"/>
              <a:t>at</a:t>
            </a:r>
            <a:r>
              <a:rPr lang="pt-BR" dirty="0"/>
              <a:t> </a:t>
            </a:r>
            <a:r>
              <a:rPr lang="pt-BR" dirty="0" err="1"/>
              <a:t>VaHa</a:t>
            </a:r>
            <a:r>
              <a:rPr lang="pt-BR" dirty="0"/>
              <a:t> - </a:t>
            </a:r>
            <a:r>
              <a:rPr lang="pt-BR" dirty="0" err="1"/>
              <a:t>aOS</a:t>
            </a:r>
            <a:r>
              <a:rPr lang="pt-BR" dirty="0"/>
              <a:t> </a:t>
            </a:r>
            <a:r>
              <a:rPr lang="pt-BR" dirty="0" err="1"/>
              <a:t>ambassador</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65</Words>
  <Application>Microsoft Office PowerPoint</Application>
  <PresentationFormat>Panorámica</PresentationFormat>
  <Paragraphs>13</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Quicksand</vt:lpstr>
      <vt:lpstr>Myriad Pro</vt:lpstr>
      <vt:lpstr>Lufga</vt:lpstr>
      <vt:lpstr>Arial</vt:lpstr>
      <vt:lpstr>Segoe UI</vt:lpstr>
      <vt:lpstr>Consolas</vt:lpstr>
      <vt:lpstr>White Template</vt:lpstr>
      <vt:lpstr>CorelDRAW</vt:lpstr>
      <vt:lpstr>Presentación de PowerPoint</vt:lpstr>
      <vt:lpstr>Use VS Code as your primary AI/ML starting hub</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2022-03-14T21:15:55Z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